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7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9342BFE-4943-43B1-89E5-20078FF0724B}" type="datetime1">
              <a:rPr lang="ru-RU" smtClean="0"/>
              <a:t>29.01.2023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A81ACA5C-B44D-4133-AE6D-9FA278E2306D}" type="datetime1">
              <a:rPr lang="ru-RU" smtClean="0"/>
              <a:pPr/>
              <a:t>29.01.2023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ru-RU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4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Графический объект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ижний колонтитул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2" name="Номер слайда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3" name="Дата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ru-RU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34" name="Объект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Графический объект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21" name="Текст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2" name="Текст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3" name="Текст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3" name="Текст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0" name="Текст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1" name="Текст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4" name="Текст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5" name="Текст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6" name="Текст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14" name="Текст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ru-RU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год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8" name="Текст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9" name="Текст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0" name="Текст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1" name="Текст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2" name="Текст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4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Рисунок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9" name="Нижний колонтитул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0" name="Номер слайда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1" name="Дата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 от 8 челов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4" name="Рисунок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1" name="Рисунок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5" name="Рисунок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87" name="Рисунок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6" name="Текст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97" name="Рисунок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9" name="Рисунок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1" name="Рисунок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03" name="Рисунок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3" name="Текст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4" name="Текст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5" name="Текст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6" name="Текст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7" name="Текст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имя</a:t>
            </a:r>
          </a:p>
        </p:txBody>
      </p:sp>
      <p:sp>
        <p:nvSpPr>
          <p:cNvPr id="80" name="Текст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ru-RU" sz="10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05" name="Нижний колонтитул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06" name="Номер слайда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07" name="Дата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Графический объект 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9" name="Текст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3" name="Текст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ru-RU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4" name="Текст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 err="1"/>
              <a:t>Заго</a:t>
            </a:r>
            <a:r>
              <a:rPr lang="en-US" b="1" noProof="0" dirty="0"/>
              <a:t>g</a:t>
            </a:r>
            <a:r>
              <a:rPr lang="ru-RU" noProof="0" dirty="0"/>
              <a:t>ловок слайда</a:t>
            </a: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3" name="Дата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i="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4" name="Дата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Нижний колонтитул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9" name="Номер слайда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0" name="Дата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  <a:endParaRPr lang="ru-RU" b="1" dirty="0"/>
          </a:p>
        </p:txBody>
      </p:sp>
      <p:sp>
        <p:nvSpPr>
          <p:cNvPr id="14" name="Номер слайда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</a:t>
            </a:r>
            <a:r>
              <a:rPr lang="en-US" cap="all" dirty="0"/>
              <a:t>XX</a:t>
            </a:r>
            <a:endParaRPr lang="en-US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84" y="1327759"/>
            <a:ext cx="5787941" cy="19295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400" dirty="0"/>
              <a:t>Змейка</a:t>
            </a:r>
            <a:br>
              <a:rPr lang="ru-RU" sz="4400" dirty="0"/>
            </a:br>
            <a:r>
              <a:rPr lang="ru-RU" sz="4400" dirty="0"/>
              <a:t>игра на </a:t>
            </a:r>
            <a:r>
              <a:rPr lang="en-US" sz="4400" dirty="0" err="1"/>
              <a:t>pygame</a:t>
            </a:r>
            <a:endParaRPr lang="ru-RU" sz="4400" b="1" dirty="0">
              <a:latin typeface="Century Gothic" panose="020B0502020202020204" pitchFamily="34" charset="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 err="1">
                <a:latin typeface="Century Gothic" panose="020B0502020202020204" pitchFamily="34" charset="0"/>
                <a:cs typeface="Calibri Light" panose="020F0302020204030204" pitchFamily="34" charset="0"/>
              </a:rPr>
              <a:t>Турбанов</a:t>
            </a:r>
            <a:r>
              <a:rPr lang="ru-RU" dirty="0">
                <a:latin typeface="Century Gothic" panose="020B0502020202020204" pitchFamily="34" charset="0"/>
                <a:cs typeface="Calibri Light" panose="020F0302020204030204" pitchFamily="34" charset="0"/>
              </a:rPr>
              <a:t> Максим </a:t>
            </a:r>
            <a:br>
              <a:rPr lang="ru-RU" dirty="0">
                <a:latin typeface="Century Gothic" panose="020B0502020202020204" pitchFamily="34" charset="0"/>
                <a:cs typeface="Calibri Light" panose="020F0302020204030204" pitchFamily="34" charset="0"/>
              </a:rPr>
            </a:br>
            <a:r>
              <a:rPr lang="ru-RU" dirty="0">
                <a:latin typeface="Century Gothic" panose="020B0502020202020204" pitchFamily="34" charset="0"/>
                <a:cs typeface="Calibri Light" panose="020F0302020204030204" pitchFamily="34" charset="0"/>
              </a:rPr>
              <a:t>Трусов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FC41D-0B1E-FF90-F4E7-61CC500E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C7E295-6786-4881-401C-843D491B8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Создать классическую игру-змейку, которая будет передвигаться по клеточному полю с помощью клавиш </a:t>
            </a:r>
            <a:r>
              <a:rPr lang="ru-RU" b="1" i="0" dirty="0">
                <a:effectLst/>
                <a:latin typeface="Century Gothic" panose="020B0502020202020204" pitchFamily="34" charset="0"/>
              </a:rPr>
              <a:t>←, →, ↑, ↓,</a:t>
            </a:r>
            <a:r>
              <a:rPr lang="ru-RU" i="0" dirty="0">
                <a:effectLst/>
                <a:latin typeface="Century Gothic" panose="020B0502020202020204" pitchFamily="34" charset="0"/>
              </a:rPr>
              <a:t> есть яблоки, увеличиваться в длине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По мере роста змейки будет увеличиваться её скорость, тем самым усложняя процесс игры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92277E-81E3-3D43-796F-73489D5E6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8382" y="1305432"/>
            <a:ext cx="2975988" cy="365125"/>
          </a:xfrm>
        </p:spPr>
        <p:txBody>
          <a:bodyPr/>
          <a:lstStyle/>
          <a:p>
            <a:r>
              <a:rPr lang="ru-RU" dirty="0"/>
              <a:t>Змейка. Игра на</a:t>
            </a:r>
            <a:r>
              <a:rPr lang="en-US" dirty="0"/>
              <a:t> Pygame</a:t>
            </a:r>
            <a:r>
              <a:rPr lang="ru-RU" dirty="0"/>
              <a:t>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873CB-D9C7-26E7-FCA8-BBD0FA635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2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6C6CA02-7F0D-C9F1-7FFC-466CFDA4C3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5614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B99F-6FE2-00EC-EA88-99F3A097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Окна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D7CCAB-1BE5-52B2-2626-CA0FE9B9CE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Приветственное окно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5AE7A9-6C2B-22EE-32CE-E80652D886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В приветственном окне представлено две кнопки: </a:t>
            </a:r>
            <a:r>
              <a:rPr lang="en-US" dirty="0">
                <a:latin typeface="Century Gothic" panose="020B0502020202020204" pitchFamily="34" charset="0"/>
              </a:rPr>
              <a:t>‘Play’ </a:t>
            </a:r>
            <a:r>
              <a:rPr lang="ru-RU" dirty="0">
                <a:latin typeface="Century Gothic" panose="020B0502020202020204" pitchFamily="34" charset="0"/>
              </a:rPr>
              <a:t>и </a:t>
            </a:r>
            <a:r>
              <a:rPr lang="en-US" dirty="0">
                <a:latin typeface="Century Gothic" panose="020B0502020202020204" pitchFamily="34" charset="0"/>
              </a:rPr>
              <a:t>‘Quit’</a:t>
            </a: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Есть возможность ввести имя игрока в строке </a:t>
            </a:r>
            <a:r>
              <a:rPr lang="en-US" dirty="0">
                <a:latin typeface="Century Gothic" panose="020B0502020202020204" pitchFamily="34" charset="0"/>
              </a:rPr>
              <a:t>‘Player:___’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C966F73-BDB7-B933-7EF2-6C1B1985E9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Основное окно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659DB8-A727-BE43-D938-E7A7E88839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Основное окно представляет собой процесс игры: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Змейка на клеточном поле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Яблоки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Очки и скорость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2CE9144-5E92-F182-1F9C-00B69BC96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92862" y="1393825"/>
            <a:ext cx="2867025" cy="365125"/>
          </a:xfrm>
        </p:spPr>
        <p:txBody>
          <a:bodyPr/>
          <a:lstStyle/>
          <a:p>
            <a:r>
              <a:rPr lang="ru-RU" dirty="0"/>
              <a:t>Змейка</a:t>
            </a:r>
            <a:r>
              <a:rPr lang="en-US" dirty="0"/>
              <a:t>. </a:t>
            </a:r>
            <a:r>
              <a:rPr lang="ru-RU" dirty="0"/>
              <a:t>Игра на</a:t>
            </a:r>
            <a:r>
              <a:rPr lang="en-US" dirty="0"/>
              <a:t> Pygame</a:t>
            </a: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378ED2C-FEA1-A2CE-1CD4-6ABCFA006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805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15815-2E65-5898-C2ED-C5411D8A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Окна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B6609B-7CC2-D262-42B1-BEBF9F7423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Приветственное окно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EBCBD5-7FE3-E03D-52BA-AF1099B9DA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Основное окно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FB004948-A361-F627-02D5-9E8A305F5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86007" y="1353057"/>
            <a:ext cx="2880738" cy="365125"/>
          </a:xfrm>
        </p:spPr>
        <p:txBody>
          <a:bodyPr/>
          <a:lstStyle/>
          <a:p>
            <a:r>
              <a:rPr lang="ru-RU" dirty="0"/>
              <a:t>Змейка. Игра на</a:t>
            </a:r>
            <a:r>
              <a:rPr lang="en-US" dirty="0"/>
              <a:t> </a:t>
            </a:r>
            <a:r>
              <a:rPr lang="en-US" dirty="0" err="1"/>
              <a:t>pygame</a:t>
            </a:r>
            <a:r>
              <a:rPr lang="ru-RU" dirty="0"/>
              <a:t> 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D1095FF-D3CB-309A-DC35-23D5E51DE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4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7E19BE-A058-3205-8945-3384ADBBB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72"/>
          <a:stretch/>
        </p:blipFill>
        <p:spPr>
          <a:xfrm>
            <a:off x="1469369" y="3651424"/>
            <a:ext cx="2822319" cy="27963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EE55F0-6384-5299-AAF4-FBABBCA94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1" r="1159" b="21385"/>
          <a:stretch/>
        </p:blipFill>
        <p:spPr>
          <a:xfrm>
            <a:off x="6712206" y="3651424"/>
            <a:ext cx="2822319" cy="27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75CEE2-C9D0-9BC1-593D-B28723E4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E2B4A2-7727-F8F3-C38C-F10C1726CE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В проекте использованы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entury Gothic" panose="020B0502020202020204" pitchFamily="34" charset="0"/>
              <a:buChar char="–"/>
            </a:pPr>
            <a:r>
              <a:rPr lang="en-US" dirty="0">
                <a:latin typeface="Century Gothic" panose="020B0502020202020204" pitchFamily="34" charset="0"/>
              </a:rPr>
              <a:t>Pygame</a:t>
            </a:r>
          </a:p>
          <a:p>
            <a:pPr marL="285750" indent="-285750">
              <a:buFont typeface="Century Gothic" panose="020B0502020202020204" pitchFamily="34" charset="0"/>
              <a:buChar char="–"/>
            </a:pPr>
            <a:r>
              <a:rPr lang="en-US" dirty="0">
                <a:latin typeface="Century Gothic" panose="020B0502020202020204" pitchFamily="34" charset="0"/>
              </a:rPr>
              <a:t>Pygame-menu</a:t>
            </a:r>
          </a:p>
          <a:p>
            <a:pPr marL="285750" indent="-285750">
              <a:buFont typeface="Century Gothic" panose="020B0502020202020204" pitchFamily="34" charset="0"/>
              <a:buChar char="–"/>
            </a:pPr>
            <a:r>
              <a:rPr lang="en-US" dirty="0">
                <a:latin typeface="Century Gothic" panose="020B0502020202020204" pitchFamily="34" charset="0"/>
              </a:rPr>
              <a:t>Random</a:t>
            </a:r>
          </a:p>
          <a:p>
            <a:pPr marL="285750" indent="-285750">
              <a:buFont typeface="Century Gothic" panose="020B0502020202020204" pitchFamily="34" charset="0"/>
              <a:buChar char="–"/>
            </a:pPr>
            <a:r>
              <a:rPr lang="en-US" dirty="0">
                <a:latin typeface="Century Gothic" panose="020B0502020202020204" pitchFamily="34" charset="0"/>
              </a:rPr>
              <a:t>Sys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63A0C4-CCD8-0CC2-5CAA-1A4994F27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83337" y="1374776"/>
            <a:ext cx="2886077" cy="365125"/>
          </a:xfrm>
        </p:spPr>
        <p:txBody>
          <a:bodyPr/>
          <a:lstStyle/>
          <a:p>
            <a:r>
              <a:rPr lang="ru-RU" dirty="0"/>
              <a:t>Змейка. Игра на</a:t>
            </a:r>
            <a:r>
              <a:rPr lang="en-US" dirty="0"/>
              <a:t> </a:t>
            </a:r>
            <a:r>
              <a:rPr lang="en-US" dirty="0" err="1"/>
              <a:t>pygame</a:t>
            </a:r>
            <a:r>
              <a:rPr lang="ru-RU" dirty="0"/>
              <a:t>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9C5F24-137F-C504-6AEE-1F919707B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5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3B32BF-F55C-148F-683D-D801FC38E6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690" r="13690"/>
          <a:stretch/>
        </p:blipFill>
        <p:spPr/>
      </p:pic>
    </p:spTree>
    <p:extLst>
      <p:ext uri="{BB962C8B-B14F-4D97-AF65-F5344CB8AC3E}">
        <p14:creationId xmlns:p14="http://schemas.microsoft.com/office/powerpoint/2010/main" val="297792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48890-5308-503A-4FBD-940C281F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Описание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18E2F3-34C7-7CB8-A107-A113BF712F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670" y="2975989"/>
            <a:ext cx="5824073" cy="3024761"/>
          </a:xfrm>
        </p:spPr>
        <p:txBody>
          <a:bodyPr/>
          <a:lstStyle/>
          <a:p>
            <a:pPr algn="l"/>
            <a:r>
              <a:rPr lang="ru-RU" dirty="0">
                <a:latin typeface="Century Gothic" panose="020B0502020202020204" pitchFamily="34" charset="0"/>
              </a:rPr>
              <a:t>Игра – классическая змейка, но с прибавкой к скорости змейки по мере получения плодов: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ru-RU" dirty="0">
                <a:latin typeface="Century Gothic" panose="020B0502020202020204" pitchFamily="34" charset="0"/>
              </a:rPr>
              <a:t>За каждые 5 съеденных яблок скорость увеличивается на 1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9A4D5C-5928-23B1-367C-A5FC3A266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95532" y="1362582"/>
            <a:ext cx="2861688" cy="365125"/>
          </a:xfrm>
        </p:spPr>
        <p:txBody>
          <a:bodyPr/>
          <a:lstStyle/>
          <a:p>
            <a:r>
              <a:rPr lang="ru-RU" dirty="0"/>
              <a:t>Змейка. Игра на</a:t>
            </a:r>
            <a:r>
              <a:rPr lang="en-US" dirty="0"/>
              <a:t> </a:t>
            </a:r>
            <a:r>
              <a:rPr lang="en-US" dirty="0" err="1"/>
              <a:t>pygame</a:t>
            </a:r>
            <a:r>
              <a:rPr lang="ru-RU" dirty="0"/>
              <a:t>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AADD32-982F-08F3-26B7-C77CC6C26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6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BC935E-0E92-7023-16D5-94241C6E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735" y="3139061"/>
            <a:ext cx="4622086" cy="286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7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EF65E-3869-0B47-547C-CCCA9C90D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61" y="1848860"/>
            <a:ext cx="4579970" cy="538038"/>
          </a:xfrm>
        </p:spPr>
        <p:txBody>
          <a:bodyPr/>
          <a:lstStyle/>
          <a:p>
            <a:r>
              <a:rPr lang="ru-RU" dirty="0"/>
              <a:t>Описание Завершение игры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17AFE7-381D-B3D1-0156-9CBFB5BB3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Игра заканчивается в двух случаях: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Происходит столкновение со стенкой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Змейка сталкивается со своим туловищем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После этого основное окно закрывается, мы переходим обратно на приветственное окно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984AA-1AA4-CE88-5F5B-E18F01F49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81244" y="1348294"/>
            <a:ext cx="2890263" cy="365125"/>
          </a:xfrm>
        </p:spPr>
        <p:txBody>
          <a:bodyPr/>
          <a:lstStyle/>
          <a:p>
            <a:r>
              <a:rPr lang="ru-RU" dirty="0"/>
              <a:t>Змейка. Игра на</a:t>
            </a:r>
            <a:r>
              <a:rPr lang="en-US" dirty="0"/>
              <a:t> </a:t>
            </a:r>
            <a:r>
              <a:rPr lang="en-US" dirty="0" err="1"/>
              <a:t>pygame</a:t>
            </a:r>
            <a:r>
              <a:rPr lang="ru-RU" dirty="0"/>
              <a:t>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BAACFC-4336-8FCB-D744-880208F57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7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92867F-F55E-A9B4-D4D6-883FAE3FA6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0722" r="-468"/>
          <a:stretch/>
        </p:blipFill>
        <p:spPr>
          <a:xfrm>
            <a:off x="7663453" y="1433033"/>
            <a:ext cx="3527091" cy="3463540"/>
          </a:xfrm>
        </p:spPr>
      </p:pic>
    </p:spTree>
    <p:extLst>
      <p:ext uri="{BB962C8B-B14F-4D97-AF65-F5344CB8AC3E}">
        <p14:creationId xmlns:p14="http://schemas.microsoft.com/office/powerpoint/2010/main" val="214667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13F32-8C53-618E-5E61-CDE14241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effectLst/>
              </a:rPr>
              <a:t>Заключение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042948-0806-DF96-C203-7C33907A07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Вывод: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Получилось реализовать игру-змейку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Возможности доработки и улучшения: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Добавить уровни с препятствиями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Выводить таблицу рекордов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C78C72-00D0-F00B-3A78-3D541711F3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699" t="-7628" b="7628"/>
          <a:stretch/>
        </p:blipFill>
        <p:spPr>
          <a:xfrm>
            <a:off x="7643286" y="1433034"/>
            <a:ext cx="3527091" cy="3463540"/>
          </a:xfrm>
        </p:spPr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A3F3B2-9F9D-6F3D-8464-294ED9C11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14582" y="1381632"/>
            <a:ext cx="2823588" cy="365125"/>
          </a:xfrm>
        </p:spPr>
        <p:txBody>
          <a:bodyPr/>
          <a:lstStyle/>
          <a:p>
            <a:r>
              <a:rPr lang="ru-RU" dirty="0"/>
              <a:t>Змейка. Игра на</a:t>
            </a:r>
            <a:r>
              <a:rPr lang="en-US" dirty="0"/>
              <a:t> </a:t>
            </a:r>
            <a:r>
              <a:rPr lang="en-US" dirty="0" err="1"/>
              <a:t>pygame</a:t>
            </a:r>
            <a:r>
              <a:rPr lang="ru-RU" dirty="0"/>
              <a:t>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9EF62-74E9-948B-586C-65A13D457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36629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2026_TF56488565_Win32" id="{90F52DDE-9677-4005-A9E6-DFAB3AA6BB22}" vid="{9B87E5D9-865D-487A-8813-25E3FADC8E5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Футуристическая презентация в слайдах</Template>
  <TotalTime>150</TotalTime>
  <Words>230</Words>
  <Application>Microsoft Office PowerPoint</Application>
  <PresentationFormat>Широкоэкранный</PresentationFormat>
  <Paragraphs>55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Courier New</vt:lpstr>
      <vt:lpstr>Wingdings</vt:lpstr>
      <vt:lpstr>Тема Office</vt:lpstr>
      <vt:lpstr>Змейка игра на pygame</vt:lpstr>
      <vt:lpstr>Идея Проекта</vt:lpstr>
      <vt:lpstr>Окна Проекта</vt:lpstr>
      <vt:lpstr>Окна Проекта</vt:lpstr>
      <vt:lpstr>Описание</vt:lpstr>
      <vt:lpstr>Описание</vt:lpstr>
      <vt:lpstr>Описание Завершение игры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Змейка игра на pygame</dc:title>
  <dc:creator>Алексей Трусов</dc:creator>
  <cp:lastModifiedBy>Алексей Трусов</cp:lastModifiedBy>
  <cp:revision>2</cp:revision>
  <dcterms:created xsi:type="dcterms:W3CDTF">2023-01-29T15:39:32Z</dcterms:created>
  <dcterms:modified xsi:type="dcterms:W3CDTF">2023-01-29T18:10:03Z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